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4" r:id="rId6"/>
    <p:sldId id="263" r:id="rId7"/>
    <p:sldId id="261" r:id="rId8"/>
    <p:sldId id="262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DFE73EC-DE60-48E2-02D3-EC0B4D15D3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158FAF95-76CD-4DC1-FE97-69E9EAC52E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829EE03-B6EC-A3AD-5248-2E3172033F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BB00205-D2B7-9967-AFEE-D2C745DBB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3FDBB3F-ADBB-D5AA-1720-90030B332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41242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3BCD5AE-7DAD-209C-5DC0-A1F575609D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8AC7E8B-2FA7-5250-7B26-93AB5DFC1E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44FFA13-9A52-73BB-B3CD-6D66534595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7BEC9B2-84CD-E956-9A47-0BFBDFFC3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B7BEF5-D64C-AE6B-898A-49F8525C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32905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5B23D548-8AE4-E65C-2E58-44DA0A884CB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82695AFB-7A7C-6C09-D257-932151E31CF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46E26F4-8362-AF89-4742-29FC32FD7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D276714B-1E82-8280-07DD-39154C16B5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E10C95F-B7FE-CC16-51F2-B691AB5926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11468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0F713CA-0945-68D3-1320-E81205E87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253D66B-BCF2-9B3D-10B4-305FD8A8C8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8F3A8118-808A-3B1E-A550-82CF765A0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EA3CFF7B-BAAB-2999-CADF-7AAA11F5EF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468481-EB06-1FB9-7F05-96875EB87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410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E52E7ED-5766-B72A-375C-42E6F7308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29DD1A-85EE-27F8-AE98-AB186CB2FA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AB2D5A6-BDCD-AC37-AF67-74360786E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88CBA35-4CF7-DC85-1468-0A0E9E2225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D25470F-57F8-D449-C82B-B4D6487018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67991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A22114-3DC9-B1BA-9D69-B8E93C462F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7DC8C46-6221-E20B-2F2E-16C950ABEEB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7EB3C64-4B87-548B-3E53-9ED8C3B145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515B5AE-8D2B-39B3-FDAE-33A0EB4CB9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220050E0-59FD-E778-0EEB-87991EB62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35845A0-8E6B-0730-55B4-B36D5B9EF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3780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D6EC5B-688B-F731-BFBC-35C98A972F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15331C2D-3721-E084-FF7A-8054F280C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FB5881AE-DA58-96A1-793F-96A762DCFE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AE6D83B6-0C43-558F-3926-CFE94E745F6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97F55DC2-2DD0-DE7D-D449-D6A3F0EFC6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D617C6C1-DF00-A045-F0E4-B27D97297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4DB8AB41-AB63-410F-B0FA-FE8A50B76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22B197F9-CDBD-400A-94A6-4447AC4C4A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55136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1D81AB5-3479-42A4-4C4A-919B6AAB7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6C69C7E6-782D-BC88-FA70-737569760A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ECF79E8E-4583-B8E9-F0FE-2E8F542FC5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ADA51B1-3D3D-64C3-1104-F9E6B42A42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4952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38225A71-7C47-9842-65FC-4B798E8FB8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6CB54A51-53F6-6FE7-2955-AF47988017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5B37A50B-2466-7857-7B60-4D228E0FFA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149168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9FE21F-D60F-2501-3288-20F82753BD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53C21A-DDB0-B4A1-81FF-02B44BC857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1E5258C-7FE9-D218-80B6-0F65134732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AAAFF58-03C0-8C43-FDEE-D81C2041E9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882296C5-DFE4-17E8-CA3E-DB348663D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52C9EB92-C2A1-5984-410A-1F796A8EB6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22682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47BE3ED-B3E6-8C85-E959-89F7A0E25C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C9B70C5B-E7E9-CB36-EE94-CA240EC18B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EFD70BFA-B2E5-A64D-A251-3A153D34A3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A58B8A79-125B-C783-CAD0-962C0878AB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E0C9AF62-BA63-C22D-34F5-FA1F02741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07606D1-26C9-E506-48FC-0203E5EE3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091247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5A35A47C-4342-90AB-85E3-25B4D7517E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7997251-CCF6-76DA-8917-462DBA84F2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DC836FD-31BA-4111-62BF-F8398907EB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3E60CD-0358-4C44-9CA8-5CB9C982B7EE}" type="datetimeFigureOut">
              <a:rPr lang="zh-TW" altLang="en-US" smtClean="0"/>
              <a:t>2024/6/19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6F0498E-D9DE-314F-22D5-E762824D3C1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138CDF5-BB35-3D88-3F0B-68F78621B8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C8B3CFB-730E-4B87-9C62-269524BDD07A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867983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79FC1FC-B79B-9BD7-B890-1CEF7AF8A6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608013"/>
            <a:ext cx="9144000" cy="2387600"/>
          </a:xfrm>
        </p:spPr>
        <p:txBody>
          <a:bodyPr/>
          <a:lstStyle/>
          <a:p>
            <a:r>
              <a:rPr lang="zh-TW" altLang="en-US" b="1" dirty="0"/>
              <a:t>惡魔輪盤期末報告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2BAFAA10-3A0A-FDF3-8908-40880307DE6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b="1" dirty="0"/>
              <a:t>411077021</a:t>
            </a:r>
            <a:r>
              <a:rPr lang="zh-TW" altLang="en-US" b="1" dirty="0"/>
              <a:t>林立山</a:t>
            </a:r>
          </a:p>
        </p:txBody>
      </p:sp>
    </p:spTree>
    <p:extLst>
      <p:ext uri="{BB962C8B-B14F-4D97-AF65-F5344CB8AC3E}">
        <p14:creationId xmlns:p14="http://schemas.microsoft.com/office/powerpoint/2010/main" val="10072218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B9A8D-8631-86CF-1CED-1EA9BA63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滿血打贏</a:t>
            </a:r>
          </a:p>
        </p:txBody>
      </p:sp>
      <p:pic>
        <p:nvPicPr>
          <p:cNvPr id="8" name="內容版面配置區 7">
            <a:extLst>
              <a:ext uri="{FF2B5EF4-FFF2-40B4-BE49-F238E27FC236}">
                <a16:creationId xmlns:a16="http://schemas.microsoft.com/office/drawing/2014/main" id="{B8C2D9B5-C11B-8E8A-F8C2-E0425629C4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1060" y="1542753"/>
            <a:ext cx="7919171" cy="4845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4123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B9A8D-8631-86CF-1CED-1EA9BA63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TW" altLang="en-US" dirty="0"/>
              <a:t>殘血打贏</a:t>
            </a: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A7D7F92-AA9D-FD02-0AC3-75B3A9ADA0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55734" y="1690688"/>
            <a:ext cx="8280531" cy="4351338"/>
          </a:xfrm>
        </p:spPr>
      </p:pic>
    </p:spTree>
    <p:extLst>
      <p:ext uri="{BB962C8B-B14F-4D97-AF65-F5344CB8AC3E}">
        <p14:creationId xmlns:p14="http://schemas.microsoft.com/office/powerpoint/2010/main" val="636069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35BAF82-FA87-E275-D8CA-749AB27C0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專案主題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AD8878E-93FF-2E37-82A3-08F700AAE3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從之前看到的遊戲</a:t>
            </a:r>
            <a:r>
              <a:rPr lang="en-US" altLang="zh-TW" dirty="0"/>
              <a:t>buckshot roulette</a:t>
            </a:r>
            <a:r>
              <a:rPr lang="zh-TW" altLang="en-US" dirty="0"/>
              <a:t>所得到的靈感，簡單模仿遊戲的玩法，並使用網頁來呈現。簡單來說就是雙方各有一把槍，槍裡面會有空彈有實彈，但不知道現在裡面的子彈是甚麼，選擇向自己或對面開槍，朝自己開槍是空彈則自己額外多一回合，實彈打中就會扣血，某一方血量歸零就結束，若子彈打空還沒有任何一方死亡，則重新裝填子彈。</a:t>
            </a:r>
            <a:endParaRPr lang="en-US" altLang="zh-TW" dirty="0"/>
          </a:p>
          <a:p>
            <a:r>
              <a:rPr lang="zh-TW" altLang="en-US" dirty="0"/>
              <a:t>開槍與使用道具都有對應的音效</a:t>
            </a:r>
          </a:p>
        </p:txBody>
      </p:sp>
    </p:spTree>
    <p:extLst>
      <p:ext uri="{BB962C8B-B14F-4D97-AF65-F5344CB8AC3E}">
        <p14:creationId xmlns:p14="http://schemas.microsoft.com/office/powerpoint/2010/main" val="1763621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6F8525D-7556-AD92-31D7-87335E8CED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3170" y="917712"/>
            <a:ext cx="10515600" cy="1325563"/>
          </a:xfrm>
        </p:spPr>
        <p:txBody>
          <a:bodyPr/>
          <a:lstStyle/>
          <a:p>
            <a:r>
              <a:rPr lang="zh-TW" altLang="en-US" dirty="0"/>
              <a:t>遊戲規則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E4E6D5F7-2D67-65F6-B83E-67FE23F954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487829" y="191088"/>
            <a:ext cx="5616620" cy="6278472"/>
          </a:xfrm>
        </p:spPr>
      </p:pic>
    </p:spTree>
    <p:extLst>
      <p:ext uri="{BB962C8B-B14F-4D97-AF65-F5344CB8AC3E}">
        <p14:creationId xmlns:p14="http://schemas.microsoft.com/office/powerpoint/2010/main" val="2908047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C41065-9DC5-6E6B-2352-B066C5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920" y="0"/>
            <a:ext cx="10515600" cy="1325563"/>
          </a:xfrm>
        </p:spPr>
        <p:txBody>
          <a:bodyPr/>
          <a:lstStyle/>
          <a:p>
            <a:r>
              <a:rPr lang="zh-TW" altLang="en-US" dirty="0"/>
              <a:t>遊戲畫面</a:t>
            </a:r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2D61C90E-91AF-5524-ED1A-95755E1E5E9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0920" y="1207152"/>
            <a:ext cx="11021063" cy="4910777"/>
          </a:xfrm>
        </p:spPr>
      </p:pic>
    </p:spTree>
    <p:extLst>
      <p:ext uri="{BB962C8B-B14F-4D97-AF65-F5344CB8AC3E}">
        <p14:creationId xmlns:p14="http://schemas.microsoft.com/office/powerpoint/2010/main" val="36162503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C41065-9DC5-6E6B-2352-B066C50572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253" y="1736702"/>
            <a:ext cx="10515600" cy="1325563"/>
          </a:xfrm>
        </p:spPr>
        <p:txBody>
          <a:bodyPr/>
          <a:lstStyle/>
          <a:p>
            <a:r>
              <a:rPr lang="zh-TW" altLang="en-US" dirty="0"/>
              <a:t>遊戲畫面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F61547B2-90F6-51F8-B06F-5EEE305E96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30608" y="792728"/>
            <a:ext cx="8005738" cy="5272544"/>
          </a:xfrm>
        </p:spPr>
      </p:pic>
    </p:spTree>
    <p:extLst>
      <p:ext uri="{BB962C8B-B14F-4D97-AF65-F5344CB8AC3E}">
        <p14:creationId xmlns:p14="http://schemas.microsoft.com/office/powerpoint/2010/main" val="555682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5390865-5287-1805-46E4-F653ABF5D7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遊戲開始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9126B94-E607-4343-0E50-3CE14E8733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sz="2800" dirty="0"/>
              <a:t>雙方各有</a:t>
            </a:r>
            <a:r>
              <a:rPr lang="en-US" altLang="zh-TW" sz="2800" dirty="0"/>
              <a:t>5</a:t>
            </a:r>
            <a:r>
              <a:rPr lang="zh-TW" altLang="en-US" sz="2800" dirty="0"/>
              <a:t>滴血，槍內一開始會有五發實彈跟五發空彈</a:t>
            </a:r>
            <a:endParaRPr lang="en-US" altLang="zh-TW" sz="2800" dirty="0"/>
          </a:p>
          <a:p>
            <a:r>
              <a:rPr lang="zh-TW" altLang="en-US" sz="2800" dirty="0"/>
              <a:t>開始或子彈射完時給</a:t>
            </a:r>
            <a:r>
              <a:rPr lang="en-US" altLang="zh-TW" sz="2800" dirty="0"/>
              <a:t>5</a:t>
            </a:r>
            <a:r>
              <a:rPr lang="zh-TW" altLang="en-US" sz="2800" dirty="0"/>
              <a:t>個隨機道具</a:t>
            </a:r>
            <a:endParaRPr lang="en-US" altLang="zh-TW" sz="2800" dirty="0"/>
          </a:p>
          <a:p>
            <a:r>
              <a:rPr lang="zh-TW" altLang="en-US" sz="2800" dirty="0"/>
              <a:t>一回合內相同道具只能用一次</a:t>
            </a:r>
            <a:endParaRPr lang="en-US" altLang="zh-TW" sz="2800" dirty="0"/>
          </a:p>
          <a:p>
            <a:r>
              <a:rPr lang="zh-TW" altLang="en-US" sz="2800" dirty="0"/>
              <a:t>對方不會使用道具。</a:t>
            </a:r>
            <a:endParaRPr lang="en-US" altLang="zh-TW" sz="2800" dirty="0"/>
          </a:p>
          <a:p>
            <a:r>
              <a:rPr lang="zh-TW" altLang="en-US" dirty="0"/>
              <a:t>子彈射完沒有分出勝負則</a:t>
            </a:r>
            <a:r>
              <a:rPr lang="zh-TW" altLang="en-US" sz="2800" dirty="0"/>
              <a:t>五發實彈跟五發空彈繼續隨機裝填</a:t>
            </a:r>
            <a:endParaRPr lang="en-US" altLang="zh-TW" sz="2800" dirty="0"/>
          </a:p>
          <a:p>
            <a:r>
              <a:rPr lang="zh-TW" altLang="en-US" sz="2800" dirty="0"/>
              <a:t>血量先歸零為輸家</a:t>
            </a:r>
            <a:endParaRPr lang="en-US" altLang="zh-TW" sz="2800" dirty="0"/>
          </a:p>
          <a:p>
            <a:r>
              <a:rPr lang="zh-TW" altLang="en-US" dirty="0"/>
              <a:t>你先攻</a:t>
            </a:r>
            <a:endParaRPr lang="en-US" altLang="zh-TW" sz="2800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23010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D8D2349-50B3-F1C1-8728-85D7488CE7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道具效果</a:t>
            </a: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54622BBC-A2FD-5876-0CD8-B3CD3AD83AA2}"/>
              </a:ext>
            </a:extLst>
          </p:cNvPr>
          <p:cNvSpPr txBox="1"/>
          <p:nvPr/>
        </p:nvSpPr>
        <p:spPr>
          <a:xfrm>
            <a:off x="529014" y="2262473"/>
            <a:ext cx="49902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600" dirty="0"/>
              <a:t>香菸</a:t>
            </a:r>
            <a:r>
              <a:rPr lang="en-US" altLang="zh-TW" sz="3600" dirty="0"/>
              <a:t>:</a:t>
            </a:r>
            <a:r>
              <a:rPr lang="zh-TW" altLang="en-US" sz="3600" dirty="0"/>
              <a:t>回一滴血 </a:t>
            </a:r>
            <a:endParaRPr lang="en-US" altLang="zh-TW" sz="3600" dirty="0"/>
          </a:p>
          <a:p>
            <a:r>
              <a:rPr lang="zh-TW" altLang="en-US" sz="3600" dirty="0"/>
              <a:t>放大鏡</a:t>
            </a:r>
            <a:r>
              <a:rPr lang="en-US" altLang="zh-TW" sz="3600" dirty="0"/>
              <a:t>:</a:t>
            </a:r>
            <a:r>
              <a:rPr lang="zh-TW" altLang="en-US" sz="3600" dirty="0"/>
              <a:t>查看當前子彈 </a:t>
            </a:r>
            <a:endParaRPr lang="en-US" altLang="zh-TW" sz="3600" dirty="0"/>
          </a:p>
          <a:p>
            <a:r>
              <a:rPr lang="zh-TW" altLang="en-US" sz="3600" dirty="0"/>
              <a:t>啤酒</a:t>
            </a:r>
            <a:r>
              <a:rPr lang="en-US" altLang="zh-TW" sz="3600" dirty="0"/>
              <a:t>:</a:t>
            </a:r>
            <a:r>
              <a:rPr lang="zh-TW" altLang="en-US" sz="3600" dirty="0"/>
              <a:t>退掉當前子彈</a:t>
            </a:r>
            <a:endParaRPr lang="en-US" altLang="zh-TW" sz="3600" dirty="0"/>
          </a:p>
          <a:p>
            <a:r>
              <a:rPr lang="zh-TW" altLang="en-US" sz="3600" dirty="0"/>
              <a:t>藍色子彈</a:t>
            </a:r>
            <a:r>
              <a:rPr lang="en-US" altLang="zh-TW" sz="3600" dirty="0"/>
              <a:t>:</a:t>
            </a:r>
            <a:r>
              <a:rPr lang="zh-TW" altLang="en-US" sz="3600" dirty="0"/>
              <a:t>雙倍傷害</a:t>
            </a:r>
            <a:endParaRPr lang="en-US" altLang="zh-TW" sz="3600" dirty="0"/>
          </a:p>
          <a:p>
            <a:r>
              <a:rPr lang="zh-TW" altLang="en-US" sz="3600" dirty="0"/>
              <a:t>巧克力</a:t>
            </a:r>
            <a:r>
              <a:rPr lang="en-US" altLang="zh-TW" sz="3600" dirty="0"/>
              <a:t>:</a:t>
            </a:r>
            <a:r>
              <a:rPr lang="zh-TW" altLang="en-US" sz="3600" dirty="0"/>
              <a:t>反轉子彈</a:t>
            </a:r>
            <a:endParaRPr lang="en-US" altLang="zh-TW" sz="3600" dirty="0"/>
          </a:p>
          <a:p>
            <a:endParaRPr lang="en-US" altLang="zh-TW" sz="3600" dirty="0"/>
          </a:p>
        </p:txBody>
      </p:sp>
      <p:pic>
        <p:nvPicPr>
          <p:cNvPr id="16" name="內容版面配置區 15">
            <a:extLst>
              <a:ext uri="{FF2B5EF4-FFF2-40B4-BE49-F238E27FC236}">
                <a16:creationId xmlns:a16="http://schemas.microsoft.com/office/drawing/2014/main" id="{7A7F91C3-5B43-0B7C-2FD0-3412D574E5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71266" y="2580242"/>
            <a:ext cx="6420682" cy="1866768"/>
          </a:xfrm>
        </p:spPr>
      </p:pic>
    </p:spTree>
    <p:extLst>
      <p:ext uri="{BB962C8B-B14F-4D97-AF65-F5344CB8AC3E}">
        <p14:creationId xmlns:p14="http://schemas.microsoft.com/office/powerpoint/2010/main" val="116890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A4C5C27-8750-0159-AD9D-2A42C501AB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結局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5F30434-5532-AD0E-6A87-97214CA250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TW" altLang="en-US" dirty="0"/>
              <a:t>結局</a:t>
            </a:r>
            <a:r>
              <a:rPr lang="en-US" altLang="zh-TW" dirty="0"/>
              <a:t>:</a:t>
            </a:r>
          </a:p>
          <a:p>
            <a:pPr marL="0" indent="0">
              <a:buNone/>
            </a:pPr>
            <a:r>
              <a:rPr lang="zh-TW" altLang="en-US" dirty="0"/>
              <a:t>滿血通關、扣血通關、輸掉對局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遊戲結束會觸發這三個結局畫面，會依照你的遊戲結束方式</a:t>
            </a:r>
            <a:endParaRPr lang="en-US" altLang="zh-TW" dirty="0"/>
          </a:p>
          <a:p>
            <a:pPr marL="0" indent="0">
              <a:buNone/>
            </a:pPr>
            <a:r>
              <a:rPr lang="zh-TW" altLang="en-US" dirty="0"/>
              <a:t>來跳轉到不同的結局畫面。</a:t>
            </a:r>
          </a:p>
        </p:txBody>
      </p:sp>
    </p:spTree>
    <p:extLst>
      <p:ext uri="{BB962C8B-B14F-4D97-AF65-F5344CB8AC3E}">
        <p14:creationId xmlns:p14="http://schemas.microsoft.com/office/powerpoint/2010/main" val="3065423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40B9A8D-8631-86CF-1CED-1EA9BA638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打輸惡魔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BD8FE57-5056-A20D-1183-3BBD1AF7DB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86702" y="795864"/>
            <a:ext cx="6170373" cy="5266272"/>
          </a:xfrm>
        </p:spPr>
      </p:pic>
    </p:spTree>
    <p:extLst>
      <p:ext uri="{BB962C8B-B14F-4D97-AF65-F5344CB8AC3E}">
        <p14:creationId xmlns:p14="http://schemas.microsoft.com/office/powerpoint/2010/main" val="20104120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201</TotalTime>
  <Words>282</Words>
  <Application>Microsoft Office PowerPoint</Application>
  <PresentationFormat>寬螢幕</PresentationFormat>
  <Paragraphs>30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3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佈景主題</vt:lpstr>
      <vt:lpstr>惡魔輪盤期末報告</vt:lpstr>
      <vt:lpstr>專案主題</vt:lpstr>
      <vt:lpstr>遊戲規則</vt:lpstr>
      <vt:lpstr>遊戲畫面</vt:lpstr>
      <vt:lpstr>遊戲畫面</vt:lpstr>
      <vt:lpstr>遊戲開始</vt:lpstr>
      <vt:lpstr>道具效果</vt:lpstr>
      <vt:lpstr>結局</vt:lpstr>
      <vt:lpstr>打輸惡魔</vt:lpstr>
      <vt:lpstr>滿血打贏</vt:lpstr>
      <vt:lpstr>殘血打贏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惡魔輪盤期中報告</dc:title>
  <dc:creator>軟體系 林立山</dc:creator>
  <cp:lastModifiedBy>軟體系 林立山</cp:lastModifiedBy>
  <cp:revision>17</cp:revision>
  <dcterms:created xsi:type="dcterms:W3CDTF">2024-04-24T10:22:44Z</dcterms:created>
  <dcterms:modified xsi:type="dcterms:W3CDTF">2024-06-19T02:33:50Z</dcterms:modified>
</cp:coreProperties>
</file>